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6"/>
  </p:notesMasterIdLst>
  <p:handoutMasterIdLst>
    <p:handoutMasterId r:id="rId7"/>
  </p:handoutMasterIdLst>
  <p:sldIdLst>
    <p:sldId id="336" r:id="rId2"/>
    <p:sldId id="345" r:id="rId3"/>
    <p:sldId id="346" r:id="rId4"/>
    <p:sldId id="347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A0E0C"/>
    <a:srgbClr val="8056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7" autoAdjust="0"/>
    <p:restoredTop sz="96625" autoAdjust="0"/>
  </p:normalViewPr>
  <p:slideViewPr>
    <p:cSldViewPr>
      <p:cViewPr>
        <p:scale>
          <a:sx n="75" d="100"/>
          <a:sy n="75" d="100"/>
        </p:scale>
        <p:origin x="-118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67759-A0F3-4038-9A70-8FA4BFED6F77}" type="datetimeFigureOut">
              <a:rPr lang="en-US" smtClean="0"/>
              <a:pPr/>
              <a:t>11/19/2011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DF3A6-9BEB-464E-91FA-281B4DD77C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6804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C814B-440C-4BDD-A70F-A0B84470AB4F}" type="datetimeFigureOut">
              <a:rPr lang="en-US" smtClean="0"/>
              <a:pPr/>
              <a:t>11/19/2011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E39F6-EBC9-401A-A193-C8BFC6A3F4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9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E39F6-EBC9-401A-A193-C8BFC6A3F4E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498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E39F6-EBC9-401A-A193-C8BFC6A3F4E0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498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/>
          <p:cNvSpPr>
            <a:spLocks/>
          </p:cNvSpPr>
          <p:nvPr userDrawn="1"/>
        </p:nvSpPr>
        <p:spPr bwMode="auto">
          <a:xfrm rot="10800000">
            <a:off x="0" y="5969000"/>
            <a:ext cx="9144000" cy="889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0" y="624"/>
              </a:cxn>
              <a:cxn ang="0">
                <a:pos x="0" y="0"/>
              </a:cxn>
            </a:cxnLst>
            <a:rect l="0" t="0" r="r" b="b"/>
            <a:pathLst>
              <a:path w="5760" h="624">
                <a:moveTo>
                  <a:pt x="0" y="0"/>
                </a:moveTo>
                <a:lnTo>
                  <a:pt x="5760" y="0"/>
                </a:lnTo>
                <a:lnTo>
                  <a:pt x="0" y="624"/>
                </a:lnTo>
                <a:lnTo>
                  <a:pt x="0" y="0"/>
                </a:lnTo>
                <a:close/>
              </a:path>
            </a:pathLst>
          </a:custGeom>
          <a:solidFill>
            <a:srgbClr val="3A0E0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203200"/>
          </a:xfrm>
          <a:prstGeom prst="rect">
            <a:avLst/>
          </a:prstGeom>
          <a:solidFill>
            <a:srgbClr val="3A0E0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10" name="Picture 7" descr="crown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4953003"/>
            <a:ext cx="1447800" cy="14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logo_thestory_1c_rev.eps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6351485"/>
            <a:ext cx="2257023" cy="3287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spcBef>
          <a:spcPct val="0"/>
        </a:spcBef>
        <a:buNone/>
        <a:defRPr lang="en-US" sz="4000" kern="1200" dirty="0" smtClean="0">
          <a:solidFill>
            <a:srgbClr val="3A0E0C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marR="0" indent="-28575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»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8600" y="3505200"/>
            <a:ext cx="5334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The Heart and Hope of Hannah</a:t>
            </a:r>
            <a:endParaRPr lang="en-US" sz="3600" dirty="0" smtClean="0">
              <a:solidFill>
                <a:schemeClr val="bg1"/>
              </a:solidFill>
            </a:endParaRPr>
          </a:p>
          <a:p>
            <a:pPr algn="ctr"/>
            <a:endParaRPr lang="en-US" sz="2000" dirty="0" smtClean="0">
              <a:solidFill>
                <a:schemeClr val="bg1"/>
              </a:solidFill>
            </a:endParaRPr>
          </a:p>
          <a:p>
            <a:pPr algn="ctr"/>
            <a:r>
              <a:rPr lang="en-US" sz="2000" i="1" dirty="0" smtClean="0">
                <a:solidFill>
                  <a:schemeClr val="bg1"/>
                </a:solidFill>
              </a:rPr>
              <a:t>Chapter 10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1 Samuel </a:t>
            </a:r>
            <a:r>
              <a:rPr lang="en-US" dirty="0" smtClean="0">
                <a:solidFill>
                  <a:schemeClr val="bg1"/>
                </a:solidFill>
              </a:rPr>
              <a:t>1:1-20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95400"/>
            <a:ext cx="73394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I. To be </a:t>
            </a:r>
            <a:r>
              <a:rPr lang="en-US" sz="2400" b="1" u="sng" dirty="0"/>
              <a:t>invisible</a:t>
            </a:r>
            <a:r>
              <a:rPr lang="en-US" sz="2400" dirty="0"/>
              <a:t> is worse than being </a:t>
            </a:r>
            <a:r>
              <a:rPr lang="en-US" sz="2400" b="1" u="sng" dirty="0"/>
              <a:t>bullied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2667000"/>
            <a:ext cx="81344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II. It’s easier to </a:t>
            </a:r>
            <a:r>
              <a:rPr lang="en-US" sz="2400" b="1" u="sng" dirty="0"/>
              <a:t>believe</a:t>
            </a:r>
            <a:r>
              <a:rPr lang="en-US" sz="2400" dirty="0"/>
              <a:t> the lie than </a:t>
            </a:r>
            <a:r>
              <a:rPr lang="en-US" sz="2400" b="1" u="sng" dirty="0"/>
              <a:t>see</a:t>
            </a:r>
            <a:r>
              <a:rPr lang="en-US" sz="2400" dirty="0"/>
              <a:t> the </a:t>
            </a:r>
            <a:r>
              <a:rPr lang="en-US" sz="2400" dirty="0" smtClean="0"/>
              <a:t>truth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6564451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428690"/>
            <a:ext cx="75660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III. </a:t>
            </a:r>
            <a:r>
              <a:rPr lang="en-US" sz="2000" b="1" u="sng" dirty="0"/>
              <a:t>Despair</a:t>
            </a:r>
            <a:r>
              <a:rPr lang="en-US" sz="2000" dirty="0"/>
              <a:t> comes when you can’t see </a:t>
            </a:r>
            <a:r>
              <a:rPr lang="en-US" sz="2000" b="1" u="sng" dirty="0"/>
              <a:t>beyond</a:t>
            </a:r>
            <a:r>
              <a:rPr lang="en-US" sz="2000" dirty="0"/>
              <a:t> the pain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3048000"/>
            <a:ext cx="33127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IV. </a:t>
            </a:r>
            <a:r>
              <a:rPr lang="en-US" sz="2000" b="1" u="sng" dirty="0"/>
              <a:t>Hope</a:t>
            </a:r>
            <a:r>
              <a:rPr lang="en-US" sz="2000" dirty="0"/>
              <a:t> is in the </a:t>
            </a:r>
            <a:r>
              <a:rPr lang="en-US" sz="2000" b="1" u="sng" dirty="0"/>
              <a:t>Lord</a:t>
            </a:r>
            <a:r>
              <a:rPr lang="en-US" sz="2000" dirty="0"/>
              <a:t>!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7968324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8600" y="3505200"/>
            <a:ext cx="5334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The Heart and Hope of Hannah</a:t>
            </a:r>
            <a:endParaRPr lang="en-US" sz="3600" dirty="0" smtClean="0">
              <a:solidFill>
                <a:schemeClr val="bg1"/>
              </a:solidFill>
            </a:endParaRPr>
          </a:p>
          <a:p>
            <a:pPr algn="ctr"/>
            <a:endParaRPr lang="en-US" sz="2000" dirty="0" smtClean="0">
              <a:solidFill>
                <a:schemeClr val="bg1"/>
              </a:solidFill>
            </a:endParaRPr>
          </a:p>
          <a:p>
            <a:pPr algn="ctr"/>
            <a:r>
              <a:rPr lang="en-US" sz="2000" i="1" dirty="0" smtClean="0">
                <a:solidFill>
                  <a:schemeClr val="bg1"/>
                </a:solidFill>
              </a:rPr>
              <a:t>Chapter 10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1 Samuel </a:t>
            </a:r>
            <a:r>
              <a:rPr lang="en-US" dirty="0" smtClean="0">
                <a:solidFill>
                  <a:schemeClr val="bg1"/>
                </a:solidFill>
              </a:rPr>
              <a:t>1:1-20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52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 Stor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Zondervan">
      <a:majorFont>
        <a:latin typeface="Calibri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1595</TotalTime>
  <Words>65</Words>
  <Application>Microsoft Office PowerPoint</Application>
  <PresentationFormat>On-screen Show (4:3)</PresentationFormat>
  <Paragraphs>14</Paragraphs>
  <Slides>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The Story</vt:lpstr>
      <vt:lpstr>PowerPoint Presentation</vt:lpstr>
      <vt:lpstr>PowerPoint Presentation</vt:lpstr>
      <vt:lpstr>PowerPoint Presentation</vt:lpstr>
      <vt:lpstr>PowerPoint Presentation</vt:lpstr>
    </vt:vector>
  </TitlesOfParts>
  <Company>HarperCollins Publishers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janine dent</dc:creator>
  <cp:lastModifiedBy>Michael L Futrell</cp:lastModifiedBy>
  <cp:revision>93</cp:revision>
  <dcterms:created xsi:type="dcterms:W3CDTF">2011-01-25T13:46:25Z</dcterms:created>
  <dcterms:modified xsi:type="dcterms:W3CDTF">2011-11-19T22:53:16Z</dcterms:modified>
</cp:coreProperties>
</file>